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.svg" ContentType="image/svg+xml"/>
  <Override PartName="/ppt/media/image20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sv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sv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sv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sv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sv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svg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slide-01_outline-4k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2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3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4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5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6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7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262485" cy="68980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8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36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9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10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0730" cy="68573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linlanlan</dc:creator>
  <cp:lastModifiedBy>linll</cp:lastModifiedBy>
  <cp:revision>5</cp:revision>
  <dcterms:created xsi:type="dcterms:W3CDTF">2023-08-09T12:44:00Z</dcterms:created>
  <dcterms:modified xsi:type="dcterms:W3CDTF">2026-10-20T07:17:41Z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58E254E7C3FE43508580AE084147C95A_12</vt:lpwstr>
  </property>
</Properties>
</file>